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56" r:id="rId2"/>
    <p:sldId id="260" r:id="rId3"/>
    <p:sldId id="264" r:id="rId4"/>
    <p:sldId id="265" r:id="rId5"/>
    <p:sldId id="268" r:id="rId6"/>
    <p:sldId id="261" r:id="rId7"/>
    <p:sldId id="262" r:id="rId8"/>
    <p:sldId id="257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STURA" initials="M" lastIdx="1" clrIdx="0">
    <p:extLst>
      <p:ext uri="{19B8F6BF-5375-455C-9EA6-DF929625EA0E}">
        <p15:presenceInfo xmlns:p15="http://schemas.microsoft.com/office/powerpoint/2012/main" userId="MISTU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5280" autoAdjust="0"/>
  </p:normalViewPr>
  <p:slideViewPr>
    <p:cSldViewPr snapToGrid="0">
      <p:cViewPr varScale="1">
        <p:scale>
          <a:sx n="87" d="100"/>
          <a:sy n="87" d="100"/>
        </p:scale>
        <p:origin x="389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8-17T21:17:15.675" idx="1">
    <p:pos x="7680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265B5-288A-40BF-AECD-9ED906E2161D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BA3515-E42A-41B0-AD58-24A43A731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65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</a:t>
            </a:r>
            <a:r>
              <a:rPr lang="en-US" baseline="0" dirty="0"/>
              <a:t> is no strong Relationship between smokers with ulcer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A3515-E42A-41B0-AD58-24A43A7312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8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Female Gender is most likely to have diabetes than males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A3515-E42A-41B0-AD58-24A43A7312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Male gender died more from traumatic ulcer than  female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A3515-E42A-41B0-AD58-24A43A7312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52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Active</a:t>
            </a:r>
            <a:r>
              <a:rPr lang="en-US" baseline="0" dirty="0"/>
              <a:t> category of occupation is more likely to have Diabetes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A3515-E42A-41B0-AD58-24A43A7312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3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CONCLUSIO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A3515-E42A-41B0-AD58-24A43A7312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031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99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5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463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21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80779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9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19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1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1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4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91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6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635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7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E432F-4EC0-4A55-B604-9AF542B76667}" type="datetimeFigureOut">
              <a:rPr lang="en-US" smtClean="0"/>
              <a:t>8/17/2024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D2CEFEE-E263-4103-B992-8EE19A4D5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9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634" y="1122625"/>
            <a:ext cx="9032630" cy="2050440"/>
          </a:xfrm>
        </p:spPr>
        <p:txBody>
          <a:bodyPr>
            <a:normAutofit fontScale="90000"/>
          </a:bodyPr>
          <a:lstStyle/>
          <a:p>
            <a:r>
              <a:rPr lang="en-US" dirty="0"/>
              <a:t>MEDICAL ANALYSIS  FOR PAITENTS WITH DIABETES IN RELATION TO ULCER, SMOKERS AND AGE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09292" y="4004652"/>
            <a:ext cx="5975216" cy="955276"/>
          </a:xfrm>
        </p:spPr>
        <p:txBody>
          <a:bodyPr/>
          <a:lstStyle/>
          <a:p>
            <a:r>
              <a:rPr lang="en-US" dirty="0"/>
              <a:t>PRESENTED BY MODUPE  MISTURA JUNAID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538" y="292938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7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41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204"/>
            <a:ext cx="6279913" cy="5766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635" y="377024"/>
            <a:ext cx="5971365" cy="595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828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095" y="65454"/>
            <a:ext cx="3033020" cy="6994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7217" y="927589"/>
            <a:ext cx="3402623" cy="3191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data proves a few thing:</a:t>
            </a:r>
          </a:p>
          <a:p>
            <a:pPr algn="ctr"/>
            <a:r>
              <a:rPr lang="en-US" dirty="0"/>
              <a:t> Although there is no direct like that proves that that smoking is the cause of ulcer but when it comes to healing, non smokers have a higher tendency of healing rom ulcer than smokers</a:t>
            </a:r>
          </a:p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282043" y="4668715"/>
            <a:ext cx="3382526" cy="2048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More women are likely to die from diabetes than men.</a:t>
            </a:r>
          </a:p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088423" y="927589"/>
            <a:ext cx="2576146" cy="13979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The highest Age Group with diabetes is the Boomers(51-69 years)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482416" y="582735"/>
            <a:ext cx="2294793" cy="3033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Diabetes does not discriminate against Gender. The age group of males that got their feet amputated is almost equal to that if female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8653" y="4281855"/>
            <a:ext cx="2729524" cy="2329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Only a small percent of diabetic patient got heart failure and it happened within the </a:t>
            </a:r>
            <a:r>
              <a:rPr lang="en-US" dirty="0" err="1"/>
              <a:t>ade</a:t>
            </a:r>
            <a:r>
              <a:rPr lang="en-US" dirty="0"/>
              <a:t>  35-50(Adult) and 51-69(boomers)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150131" y="2954216"/>
            <a:ext cx="2664070" cy="116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13% of patients still died even after amputation</a:t>
            </a:r>
          </a:p>
        </p:txBody>
      </p:sp>
    </p:spTree>
    <p:extLst>
      <p:ext uri="{BB962C8B-B14F-4D97-AF65-F5344CB8AC3E}">
        <p14:creationId xmlns:p14="http://schemas.microsoft.com/office/powerpoint/2010/main" val="331412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599"/>
            <a:ext cx="10087708" cy="881796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RELATIONSHIP BETWEEN SMOKERS AND ULCER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9" y="1110395"/>
            <a:ext cx="7440768" cy="510752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968" y="1110394"/>
            <a:ext cx="1721066" cy="77918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5908" y="32526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71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8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6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4076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0" y="0"/>
            <a:ext cx="9765323" cy="504092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According to this analytics, smocking do not have any relationship with ulcer Although it is seen that non smoker healed from their ulcer than current or Ex smokers</a:t>
            </a:r>
          </a:p>
        </p:txBody>
      </p:sp>
    </p:spTree>
    <p:extLst>
      <p:ext uri="{BB962C8B-B14F-4D97-AF65-F5344CB8AC3E}">
        <p14:creationId xmlns:p14="http://schemas.microsoft.com/office/powerpoint/2010/main" val="311277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00" y="212846"/>
            <a:ext cx="274320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9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65" y="185394"/>
            <a:ext cx="8596668" cy="1320800"/>
          </a:xfrm>
        </p:spPr>
        <p:txBody>
          <a:bodyPr>
            <a:normAutofit/>
          </a:bodyPr>
          <a:lstStyle/>
          <a:p>
            <a:r>
              <a:rPr lang="en-US" sz="3600" dirty="0"/>
              <a:t>AN AB TEST OF GENDER LIKELY TO HAVE DIABETES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5" y="1615273"/>
            <a:ext cx="6465695" cy="4930946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824" y="1615273"/>
            <a:ext cx="1961455" cy="86138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30598" y="526021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86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9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5" y="179109"/>
            <a:ext cx="10270745" cy="55065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AD TEST OF GENDERS LIKELY TO DIE FROM ULCER RATHER THAN DIABETES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37" y="1168010"/>
            <a:ext cx="6497276" cy="522775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139" y="1168010"/>
            <a:ext cx="2082408" cy="89246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45773" y="329452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97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4452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230"/>
            <a:ext cx="10515600" cy="824196"/>
          </a:xfrm>
        </p:spPr>
        <p:txBody>
          <a:bodyPr>
            <a:normAutofit/>
          </a:bodyPr>
          <a:lstStyle/>
          <a:p>
            <a:r>
              <a:rPr lang="en-US" sz="3600" dirty="0"/>
              <a:t>OCCUPATION WITH THE MOST DIABETES PAITENTS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46552" y="3450563"/>
            <a:ext cx="487363" cy="487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2" y="1137645"/>
            <a:ext cx="5824681" cy="5619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91" y="1128408"/>
            <a:ext cx="2334739" cy="9316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467" y="5025013"/>
            <a:ext cx="5102244" cy="18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518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9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850" y="155448"/>
            <a:ext cx="4712208" cy="89516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0" y="1187768"/>
            <a:ext cx="4964654" cy="244355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497" y="1003822"/>
            <a:ext cx="5645422" cy="3025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45" y="3887276"/>
            <a:ext cx="5056094" cy="2723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32" y="4029711"/>
            <a:ext cx="5471687" cy="282828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91683" y="42923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24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1261</TotalTime>
  <Words>246</Words>
  <Application>Microsoft Office PowerPoint</Application>
  <PresentationFormat>Widescreen</PresentationFormat>
  <Paragraphs>28</Paragraphs>
  <Slides>11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MEDICAL ANALYSIS  FOR PAITENTS WITH DIABETES IN RELATION TO ULCER, SMOKERS AND AGE GROUP</vt:lpstr>
      <vt:lpstr>RELATIONSHIP BETWEEN SMOKERS AND ULCER</vt:lpstr>
      <vt:lpstr>PowerPoint Presentation</vt:lpstr>
      <vt:lpstr>PowerPoint Presentation</vt:lpstr>
      <vt:lpstr>PowerPoint Presentation</vt:lpstr>
      <vt:lpstr>AN AB TEST OF GENDER LIKELY TO HAVE DIABETES</vt:lpstr>
      <vt:lpstr>AD TEST OF GENDERS LIKELY TO DIE FROM ULCER RATHER THAN DIABETES</vt:lpstr>
      <vt:lpstr>OCCUPATION WITH THE MOST DIABETES PAITENTS</vt:lpstr>
      <vt:lpstr>SUMMARY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MISTURA</dc:creator>
  <cp:lastModifiedBy>MISTURA</cp:lastModifiedBy>
  <cp:revision>59</cp:revision>
  <dcterms:created xsi:type="dcterms:W3CDTF">2021-02-21T07:56:43Z</dcterms:created>
  <dcterms:modified xsi:type="dcterms:W3CDTF">2024-08-17T22:52:23Z</dcterms:modified>
  <cp:contentStatus/>
</cp:coreProperties>
</file>